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732" r:id="rId2"/>
    <p:sldId id="733" r:id="rId3"/>
    <p:sldId id="734" r:id="rId4"/>
    <p:sldId id="7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 snapToGrid="0">
      <p:cViewPr varScale="1">
        <p:scale>
          <a:sx n="84" d="100"/>
          <a:sy n="84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3-06T04:11:41.757" v="105" actId="20577"/>
      <pc:docMkLst>
        <pc:docMk/>
      </pc:docMkLst>
      <pc:sldChg chg="modSp mod">
        <pc:chgData name="贵申 王" userId="201fba2491c5f930" providerId="LiveId" clId="{DCE2E79A-FA80-4B3F-A3B4-A0C24C0A3357}" dt="2026-03-06T04:11:27.823" v="99" actId="20577"/>
        <pc:sldMkLst>
          <pc:docMk/>
          <pc:sldMk cId="0" sldId="732"/>
        </pc:sldMkLst>
        <pc:spChg chg="mod">
          <ac:chgData name="贵申 王" userId="201fba2491c5f930" providerId="LiveId" clId="{DCE2E79A-FA80-4B3F-A3B4-A0C24C0A3357}" dt="2026-03-06T04:07:21.056" v="79" actId="2711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DCE2E79A-FA80-4B3F-A3B4-A0C24C0A3357}" dt="2026-03-06T04:11:27.823" v="99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DCE2E79A-FA80-4B3F-A3B4-A0C24C0A3357}" dt="2026-03-06T04:11:32.363" v="101" actId="20577"/>
        <pc:sldMkLst>
          <pc:docMk/>
          <pc:sldMk cId="2049027414" sldId="733"/>
        </pc:sldMkLst>
        <pc:spChg chg="mod">
          <ac:chgData name="贵申 王" userId="201fba2491c5f930" providerId="LiveId" clId="{DCE2E79A-FA80-4B3F-A3B4-A0C24C0A3357}" dt="2026-03-06T04:08:04.265" v="85" actId="20577"/>
          <ac:spMkLst>
            <pc:docMk/>
            <pc:sldMk cId="2049027414" sldId="733"/>
            <ac:spMk id="53250" creationId="{D6BE0090-F3E8-6A01-95A4-C516084265A8}"/>
          </ac:spMkLst>
        </pc:spChg>
        <pc:spChg chg="mod">
          <ac:chgData name="贵申 王" userId="201fba2491c5f930" providerId="LiveId" clId="{DCE2E79A-FA80-4B3F-A3B4-A0C24C0A3357}" dt="2026-03-06T04:11:32.363" v="101" actId="20577"/>
          <ac:spMkLst>
            <pc:docMk/>
            <pc:sldMk cId="2049027414" sldId="733"/>
            <ac:spMk id="53251" creationId="{03B3DE45-F020-48C4-5DDF-5A74A229C77D}"/>
          </ac:spMkLst>
        </pc:spChg>
      </pc:sldChg>
      <pc:sldChg chg="modSp add del mod">
        <pc:chgData name="贵申 王" userId="201fba2491c5f930" providerId="LiveId" clId="{DCE2E79A-FA80-4B3F-A3B4-A0C24C0A3357}" dt="2026-03-06T03:48:11.167" v="73" actId="47"/>
        <pc:sldMkLst>
          <pc:docMk/>
          <pc:sldMk cId="3452160081" sldId="733"/>
        </pc:sldMkLst>
      </pc:sldChg>
      <pc:sldChg chg="modSp add mod">
        <pc:chgData name="贵申 王" userId="201fba2491c5f930" providerId="LiveId" clId="{DCE2E79A-FA80-4B3F-A3B4-A0C24C0A3357}" dt="2026-03-06T04:11:37.118" v="103" actId="20577"/>
        <pc:sldMkLst>
          <pc:docMk/>
          <pc:sldMk cId="1591179629" sldId="734"/>
        </pc:sldMkLst>
        <pc:spChg chg="mod">
          <ac:chgData name="贵申 王" userId="201fba2491c5f930" providerId="LiveId" clId="{DCE2E79A-FA80-4B3F-A3B4-A0C24C0A3357}" dt="2026-03-06T04:08:36.495" v="90" actId="20577"/>
          <ac:spMkLst>
            <pc:docMk/>
            <pc:sldMk cId="1591179629" sldId="734"/>
            <ac:spMk id="53250" creationId="{A17449E9-4CB3-EB50-82FB-15CDDE2C617A}"/>
          </ac:spMkLst>
        </pc:spChg>
        <pc:spChg chg="mod">
          <ac:chgData name="贵申 王" userId="201fba2491c5f930" providerId="LiveId" clId="{DCE2E79A-FA80-4B3F-A3B4-A0C24C0A3357}" dt="2026-03-06T04:11:37.118" v="103" actId="20577"/>
          <ac:spMkLst>
            <pc:docMk/>
            <pc:sldMk cId="1591179629" sldId="734"/>
            <ac:spMk id="53251" creationId="{C51A1C3C-08E5-2713-A1C3-AAAAE360C9B6}"/>
          </ac:spMkLst>
        </pc:spChg>
      </pc:sldChg>
      <pc:sldChg chg="modSp add del mod">
        <pc:chgData name="贵申 王" userId="201fba2491c5f930" providerId="LiveId" clId="{DCE2E79A-FA80-4B3F-A3B4-A0C24C0A3357}" dt="2026-03-06T03:48:13.039" v="74" actId="47"/>
        <pc:sldMkLst>
          <pc:docMk/>
          <pc:sldMk cId="3827364423" sldId="734"/>
        </pc:sldMkLst>
      </pc:sldChg>
      <pc:sldChg chg="modSp add mod">
        <pc:chgData name="贵申 王" userId="201fba2491c5f930" providerId="LiveId" clId="{DCE2E79A-FA80-4B3F-A3B4-A0C24C0A3357}" dt="2026-03-06T04:11:41.757" v="105" actId="20577"/>
        <pc:sldMkLst>
          <pc:docMk/>
          <pc:sldMk cId="2785131157" sldId="735"/>
        </pc:sldMkLst>
        <pc:spChg chg="mod">
          <ac:chgData name="贵申 王" userId="201fba2491c5f930" providerId="LiveId" clId="{DCE2E79A-FA80-4B3F-A3B4-A0C24C0A3357}" dt="2026-03-06T04:09:08.701" v="95" actId="20577"/>
          <ac:spMkLst>
            <pc:docMk/>
            <pc:sldMk cId="2785131157" sldId="735"/>
            <ac:spMk id="53250" creationId="{3803E64C-643F-1AAF-7C08-A5BCF34A7068}"/>
          </ac:spMkLst>
        </pc:spChg>
        <pc:spChg chg="mod">
          <ac:chgData name="贵申 王" userId="201fba2491c5f930" providerId="LiveId" clId="{DCE2E79A-FA80-4B3F-A3B4-A0C24C0A3357}" dt="2026-03-06T04:11:41.757" v="105" actId="20577"/>
          <ac:spMkLst>
            <pc:docMk/>
            <pc:sldMk cId="2785131157" sldId="735"/>
            <ac:spMk id="53251" creationId="{1DC02C13-C215-2A84-40BD-EF0AEE9D2064}"/>
          </ac:spMkLst>
        </pc:spChg>
      </pc:sldChg>
      <pc:sldChg chg="modSp add del mod">
        <pc:chgData name="贵申 王" userId="201fba2491c5f930" providerId="LiveId" clId="{DCE2E79A-FA80-4B3F-A3B4-A0C24C0A3357}" dt="2026-03-06T03:48:16.178" v="75" actId="47"/>
        <pc:sldMkLst>
          <pc:docMk/>
          <pc:sldMk cId="3670716649" sldId="73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34952-A58A-434A-934C-52ADF0E5F38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FE98-3C26-4CDE-9A2E-16A16B4F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D07D74C-F240-022E-7E0A-6F69CF33A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05B68E8-3A98-A347-54E5-E57D52C2B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7A6C58-715A-577F-56FE-F09A9AA8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A82CA-E462-F268-EA0E-82A1FC75F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0A1203F9-1466-F990-EB64-C945C9921D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7C1A8AF4-1F21-D346-B2CF-D6B2CDA538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6CA7A236-CBFF-C7CB-5B00-0FDAB06E78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3731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A060A-73B4-0B15-3B06-7E0F462E9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8DF6A35-7B44-2363-DB63-932F041EA5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13F1832-CBE2-8435-11D3-C5F7D24FD4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8D3FD6B-17D8-A19C-DAC5-DC8C49560B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2883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7CA8F-22A2-A85A-23B4-68CB629E6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B4EFBCB0-A23F-9BE5-17DA-704AC3128A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BA44A767-018F-D47B-C435-22F84AC82A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809122DF-A5EB-9819-CCB3-B7E31B4D0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1173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83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8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5DABCB8-CB7D-EC96-7CAF-4B24ED401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132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我为你舍我命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Gave My Life for Thee 1/4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0BACF2-A65A-B686-2DC2-7261AB839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我为你舍我命，流出我至宝血，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要将你罪洗净，使你能成圣洁；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我舍我命为你，为你，你舍何事为我？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我舍我命为你，为你，你舍何事为我？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gave My life for thee, My precious blood I shed,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That thou might ransomed be, and raised up from the dead;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gave, I gave My life for thee, what hast thou given for Me?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gave, I gave My life for thee, what hast thou given for Me?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27684-04CF-71D1-A097-5C9039B5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6BE0090-F3E8-6A01-95A4-C51608426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132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我为你舍我命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Gave My Life for Thee 2/4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03B3DE45-F020-48C4-5DDF-5A74A229C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我弃我父明宫，并那荣光宝座，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来此暗世当中，忧愁患难相随；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我弃诸福为你，为你，你弃何福为我？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我弃诸福为你，为你，你弃何福为我？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My Father’s house of light, My glory-circled throne,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left for earthly night, for wanderings sad and lone;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left, I left it all for thee, hast thou left aught for Me?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left, I left it all for thee, hast thou left aught for Me?</a:t>
            </a:r>
          </a:p>
        </p:txBody>
      </p:sp>
    </p:spTree>
    <p:extLst>
      <p:ext uri="{BB962C8B-B14F-4D97-AF65-F5344CB8AC3E}">
        <p14:creationId xmlns:p14="http://schemas.microsoft.com/office/powerpoint/2010/main" val="2049027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D4077-AE4C-661A-D103-BBFD4214C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A17449E9-4CB3-EB50-82FB-15CDDE2C6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132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我为你舍我命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Gave My Life for Thee 3/4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C51A1C3C-08E5-2713-A1C3-AAAAE360C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我为你受多苦，无舌能够言明，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心受焦劳痛楚，使你免受沉沦；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我受多苦为你，为你，你受何苦为我？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我受多苦为你，为你，你受何苦为我？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suffered much for thee, more than thy tongue can tell,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Of bitterest agony, to rescue thee from hell;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I’ve borne, I’ve borne it all for thee, what hast thou borne for Me?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I’ve borne, I’ve borne it all for thee, what hast thou borne for Me?</a:t>
            </a:r>
          </a:p>
        </p:txBody>
      </p:sp>
    </p:spTree>
    <p:extLst>
      <p:ext uri="{BB962C8B-B14F-4D97-AF65-F5344CB8AC3E}">
        <p14:creationId xmlns:p14="http://schemas.microsoft.com/office/powerpoint/2010/main" val="159117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26316-E590-72C5-F0D4-EACBBEA1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803E64C-643F-1AAF-7C08-A5BCF34A7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132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我为你舍我命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Gave My Life for Thee 4/4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DC02C13-C215-2A84-40BD-EF0AEE9D2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我从高天下降，给你带来真福，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恩赦无限无量，乃是完全救赎；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厚恩带来给你，给你，你带何物给我？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厚恩带来给你，给你，你带何物给我？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And I have brought to thee, down from My home above,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Salvation full and free, My pardon and My love;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bring, I bring rich gifts to thee, what hast thou brought to Me?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I bring, I bring rich gifts to thee, what hast thou brought to Me?</a:t>
            </a:r>
          </a:p>
        </p:txBody>
      </p:sp>
    </p:spTree>
    <p:extLst>
      <p:ext uri="{BB962C8B-B14F-4D97-AF65-F5344CB8AC3E}">
        <p14:creationId xmlns:p14="http://schemas.microsoft.com/office/powerpoint/2010/main" val="278513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539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2023-09-04T01:20:05Z</dcterms:created>
  <dcterms:modified xsi:type="dcterms:W3CDTF">2026-03-06T04:11:52Z</dcterms:modified>
</cp:coreProperties>
</file>